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E862CA-E613-4941-8B3D-D4843F3ECC8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7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39E7-ED44-44B3-9655-D5BC6ED7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5C468-D96B-4533-BCB9-E175A419E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B9F21-935B-4BB2-9B73-EB0C309C5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F920B-4F6A-4184-BE01-8D417F23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BA010-1505-4308-AE0E-8A462F1B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244E4-967A-45C0-9325-234EEB91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3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57E9-0F08-4E5D-A979-FCB42BDD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50AAA-E024-40D1-8D8B-6215781A9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0B22F-863F-4F6D-9490-18B3E34D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89D03-104C-496E-8C78-B7549C0D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34DB-6BB2-4830-A128-FB2BF1F1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0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19A9BD-55E0-4958-8170-244828ACC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0BE78-A5B6-4B98-AA89-153F80648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5568-D469-4E85-937B-8CCE2AA6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FA477-A14D-4E5A-9351-6BEC7CFF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2CEE-F81D-4B65-A635-E2C233D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76A7-3DBD-42D3-AC72-B62855783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78897-D530-4472-8C92-218E2E05F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357A9-7960-4910-82D0-CC6684AFD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5B187-9080-4BD2-BEB3-E455643F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561ED-1734-49EE-802B-E11D9ED7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2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7724-7CAA-4BD3-820F-CE2AE52A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47530-41B5-49E9-8F76-495CFCF17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9826E-4095-40A4-A009-FD75FE14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B630-7415-487A-85A7-CE3F3178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61341-6E5C-4D05-B4B1-DFDDF3D0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DFD7-49B9-46B6-8D4A-CBF1E7B1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FB9E8-1128-40B9-BA70-7297B2A24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49E5D-5DBB-463B-B1AC-94E49D56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22D5-6A9A-4BFA-9A6F-F8641260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8DC32-61F1-4B38-AC75-1E8E8CFC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600C-B0D8-434E-9195-3010EBB5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B0A86-FB40-4BF4-AFF9-5CEDE1DDE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637E5-414A-44A8-8388-7521CDDB2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EC72E-8C22-4A9D-84F8-6D7A5C0C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20043-2924-47BF-A45A-E3EDAE80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E94A0-ED62-4C4D-8167-C1252F27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0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8FE7-406A-439A-A1BE-B6BF2C21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3EC00-A889-4595-98D9-D47F3B31F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91173-4D04-4482-B3E2-7E9308963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F4EFA-2D55-4337-A1BB-B7515D2D2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95039-974A-461C-8475-0062FDA36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42E97-C7CB-483C-8596-021B5C7D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5871A-4A30-47C3-9E39-F9FC7E4A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E33BF-35A6-4011-8D3A-FD8EA9EF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2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01F0-0EE9-4C5C-9769-45285DE86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05F31-717E-4AB3-A9D8-1FDD03C3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14C31-49FF-4942-B68D-DD075D9E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8703B-117E-47B1-B99C-BD503654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5ECFA-630A-4B18-96AE-1AC34D37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71667C-109F-4B15-994B-7A163EFA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4D66D-9C9C-4E6D-BF8C-D4112227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BB37-B7EB-412C-9255-4B068817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EA48-D70B-41D2-9271-C8C973F2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A9BB5-D349-4A53-B6A7-9CE8F45CE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FF4DA-E402-496B-AC0E-43CB9C6B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30371-6A3C-4985-8E89-AD1A6C6E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40EB4-A4B7-497E-A4C1-87D16CDE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4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541BA6-C0D1-4052-92F2-730E0AF0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82400-3EBF-4E9D-8A12-13080F513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B47FC-AA6A-4F11-B8FF-A5A257E3C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1CA5-0A19-46DE-A7FB-CDEFED3F7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5687-F758-4C75-B04B-4DDD18031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AFDA3432-B88F-42AD-9150-481E1FEF0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1" r="24738" b="178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70BDD-C80E-4D1E-BEB5-3FC30C0A3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Unit-2</a:t>
            </a:r>
            <a:br>
              <a:rPr lang="en-US" sz="4800"/>
            </a:br>
            <a:r>
              <a:rPr lang="en-US" sz="4800"/>
              <a:t>Recent Curriculum Reforms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865C9-68EC-45F1-A5E6-5F165DA2E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/>
              <a:t>By-Dr. Meena Sharma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00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6DCE64-5414-48B0-9EE0-EC78E5A7B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8" r="1" b="4422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8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C6BBCD-D376-4B40-B133-E4375FF6E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980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4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564F84-DE61-47D6-9B52-A3ABC9AC5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" r="1" b="5562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6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27562D-D426-4588-B18F-D3BBCC100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" r="1" b="4499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37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68C3BA-37E3-4224-99D0-4F6D40CD2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" r="1" b="5821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EA46B4-CEE2-40CC-8C9A-68D970AE7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 r="1" b="9048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E0692A-B6E5-477E-9DA2-D04DE082C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" r="1" b="6965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evice&#10;&#10;Description automatically generated">
            <a:extLst>
              <a:ext uri="{FF2B5EF4-FFF2-40B4-BE49-F238E27FC236}">
                <a16:creationId xmlns:a16="http://schemas.microsoft.com/office/drawing/2014/main" id="{5C608F66-487A-4143-905D-555DA7C08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r="1" b="2332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9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C46FD-9679-4F97-AEC2-349F91936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80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5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2BA517-29C1-49B1-A285-DDA71B140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" r="1" b="3080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FD16-AA9B-4F9D-BA63-02603AC86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B0593-AFB3-4DE0-90E7-FEFDBA17F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5938C3-5F37-4A44-9759-562F9DD57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291090"/>
            <a:ext cx="11201400" cy="60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04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sitting&#10;&#10;Description automatically generated">
            <a:extLst>
              <a:ext uri="{FF2B5EF4-FFF2-40B4-BE49-F238E27FC236}">
                <a16:creationId xmlns:a16="http://schemas.microsoft.com/office/drawing/2014/main" id="{12D74E24-AAEA-49A2-AD6D-B382B06CC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953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30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B5C99A-902B-400D-AF4E-F1293E508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" r="1" b="5596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6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6CBAA6-CA55-47FE-8AB2-087EFCB98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766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7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4F2501-40B6-4499-81DE-08F03A7ED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" r="1" b="2531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70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351AB87-20F8-4E34-BB36-A42CCB731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r="1" b="830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2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9DFD75-6D91-45F1-B04B-FBEE53EB3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1" b="4145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75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C8B2AD-231D-494A-888A-71EA1CEB4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953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33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78802ACE-C10F-4F16-BB26-F62541548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r="1" b="6438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B3397A-5D0C-463E-8C63-AD6DD851985C}"/>
              </a:ext>
            </a:extLst>
          </p:cNvPr>
          <p:cNvSpPr/>
          <p:nvPr/>
        </p:nvSpPr>
        <p:spPr>
          <a:xfrm>
            <a:off x="2130641" y="3515557"/>
            <a:ext cx="8025413" cy="10741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79C5C-EDB0-4888-9ABE-C6F817C3357F}"/>
              </a:ext>
            </a:extLst>
          </p:cNvPr>
          <p:cNvSpPr txBox="1"/>
          <p:nvPr/>
        </p:nvSpPr>
        <p:spPr>
          <a:xfrm>
            <a:off x="1644835" y="3615421"/>
            <a:ext cx="961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Stay home                                                                                                              Stay Safe</a:t>
            </a:r>
          </a:p>
        </p:txBody>
      </p:sp>
    </p:spTree>
    <p:extLst>
      <p:ext uri="{BB962C8B-B14F-4D97-AF65-F5344CB8AC3E}">
        <p14:creationId xmlns:p14="http://schemas.microsoft.com/office/powerpoint/2010/main" val="384511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5776690A-A104-40F7-9C51-45F3BC4E1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65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4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D8D847-3CDE-4876-B06F-19DA97677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" r="1" b="829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3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E7131F-B0FF-475C-B88A-DF27AA96A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" r="1" b="5339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F9BD5AD5-4BB2-4509-ACF1-475AF9041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 r="1" b="4706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5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D84613-C9F6-4921-BBF5-6F55B0425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r="1" b="3573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9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meter&#10;&#10;Description automatically generated">
            <a:extLst>
              <a:ext uri="{FF2B5EF4-FFF2-40B4-BE49-F238E27FC236}">
                <a16:creationId xmlns:a16="http://schemas.microsoft.com/office/drawing/2014/main" id="{F8371B3A-A41D-4B83-BEFA-EA5727C2D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1" r="1" b="1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EA8826-0FFD-4336-BBCE-EB5FA49ED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 r="1" b="6711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8995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Widescreen</PresentationFormat>
  <Paragraphs>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Avenir Next LT Pro</vt:lpstr>
      <vt:lpstr>Calibri</vt:lpstr>
      <vt:lpstr>Calibri Light</vt:lpstr>
      <vt:lpstr>AccentBoxVTI</vt:lpstr>
      <vt:lpstr>Office Theme</vt:lpstr>
      <vt:lpstr>Unit-2 Recent Curriculum Reforms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Unit-2 Recent Curriculum Reforms</dc:title>
  <dc:creator>Shubham Sharma</dc:creator>
  <cp:lastModifiedBy>Shubham Sharma</cp:lastModifiedBy>
  <cp:revision>2</cp:revision>
  <dcterms:created xsi:type="dcterms:W3CDTF">2020-04-22T17:52:09Z</dcterms:created>
  <dcterms:modified xsi:type="dcterms:W3CDTF">2020-04-22T17:57:47Z</dcterms:modified>
</cp:coreProperties>
</file>